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9" r:id="rId3"/>
    <p:sldId id="257" r:id="rId4"/>
  </p:sldIdLst>
  <p:sldSz cx="7199313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65" d="100"/>
          <a:sy n="65" d="100"/>
        </p:scale>
        <p:origin x="11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949" y="1178222"/>
            <a:ext cx="6119416" cy="2506427"/>
          </a:xfrm>
        </p:spPr>
        <p:txBody>
          <a:bodyPr anchor="b"/>
          <a:lstStyle>
            <a:lvl1pPr algn="ctr">
              <a:defRPr sz="47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914" y="3781306"/>
            <a:ext cx="5399485" cy="1738167"/>
          </a:xfrm>
        </p:spPr>
        <p:txBody>
          <a:bodyPr/>
          <a:lstStyle>
            <a:lvl1pPr marL="0" indent="0" algn="ctr">
              <a:buNone/>
              <a:defRPr sz="1890"/>
            </a:lvl1pPr>
            <a:lvl2pPr marL="359954" indent="0" algn="ctr">
              <a:buNone/>
              <a:defRPr sz="1575"/>
            </a:lvl2pPr>
            <a:lvl3pPr marL="719907" indent="0" algn="ctr">
              <a:buNone/>
              <a:defRPr sz="1417"/>
            </a:lvl3pPr>
            <a:lvl4pPr marL="1079861" indent="0" algn="ctr">
              <a:buNone/>
              <a:defRPr sz="1260"/>
            </a:lvl4pPr>
            <a:lvl5pPr marL="1439814" indent="0" algn="ctr">
              <a:buNone/>
              <a:defRPr sz="1260"/>
            </a:lvl5pPr>
            <a:lvl6pPr marL="1799768" indent="0" algn="ctr">
              <a:buNone/>
              <a:defRPr sz="1260"/>
            </a:lvl6pPr>
            <a:lvl7pPr marL="2159721" indent="0" algn="ctr">
              <a:buNone/>
              <a:defRPr sz="1260"/>
            </a:lvl7pPr>
            <a:lvl8pPr marL="2519675" indent="0" algn="ctr">
              <a:buNone/>
              <a:defRPr sz="1260"/>
            </a:lvl8pPr>
            <a:lvl9pPr marL="2879628" indent="0" algn="ctr">
              <a:buNone/>
              <a:defRPr sz="12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533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6484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52009" y="383297"/>
            <a:ext cx="1552352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953" y="383297"/>
            <a:ext cx="4567064" cy="610108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9692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4983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04" y="1794831"/>
            <a:ext cx="6209407" cy="2994714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1204" y="4817876"/>
            <a:ext cx="6209407" cy="1574849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/>
                </a:solidFill>
              </a:defRPr>
            </a:lvl1pPr>
            <a:lvl2pPr marL="359954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19907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3pPr>
            <a:lvl4pPr marL="1079861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39814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799768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59721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1967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79628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994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4953" y="1916484"/>
            <a:ext cx="3059708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652" y="1916484"/>
            <a:ext cx="3059708" cy="456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018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383299"/>
            <a:ext cx="6209407" cy="1391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891" y="1764832"/>
            <a:ext cx="3045646" cy="864917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59954" indent="0">
              <a:buNone/>
              <a:defRPr sz="1575" b="1"/>
            </a:lvl2pPr>
            <a:lvl3pPr marL="719907" indent="0">
              <a:buNone/>
              <a:defRPr sz="1417" b="1"/>
            </a:lvl3pPr>
            <a:lvl4pPr marL="1079861" indent="0">
              <a:buNone/>
              <a:defRPr sz="1260" b="1"/>
            </a:lvl4pPr>
            <a:lvl5pPr marL="1439814" indent="0">
              <a:buNone/>
              <a:defRPr sz="1260" b="1"/>
            </a:lvl5pPr>
            <a:lvl6pPr marL="1799768" indent="0">
              <a:buNone/>
              <a:defRPr sz="1260" b="1"/>
            </a:lvl6pPr>
            <a:lvl7pPr marL="2159721" indent="0">
              <a:buNone/>
              <a:defRPr sz="1260" b="1"/>
            </a:lvl7pPr>
            <a:lvl8pPr marL="2519675" indent="0">
              <a:buNone/>
              <a:defRPr sz="1260" b="1"/>
            </a:lvl8pPr>
            <a:lvl9pPr marL="2879628" indent="0">
              <a:buNone/>
              <a:defRPr sz="1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91" y="2629749"/>
            <a:ext cx="3045646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4652" y="1764832"/>
            <a:ext cx="3060646" cy="864917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59954" indent="0">
              <a:buNone/>
              <a:defRPr sz="1575" b="1"/>
            </a:lvl2pPr>
            <a:lvl3pPr marL="719907" indent="0">
              <a:buNone/>
              <a:defRPr sz="1417" b="1"/>
            </a:lvl3pPr>
            <a:lvl4pPr marL="1079861" indent="0">
              <a:buNone/>
              <a:defRPr sz="1260" b="1"/>
            </a:lvl4pPr>
            <a:lvl5pPr marL="1439814" indent="0">
              <a:buNone/>
              <a:defRPr sz="1260" b="1"/>
            </a:lvl5pPr>
            <a:lvl6pPr marL="1799768" indent="0">
              <a:buNone/>
              <a:defRPr sz="1260" b="1"/>
            </a:lvl6pPr>
            <a:lvl7pPr marL="2159721" indent="0">
              <a:buNone/>
              <a:defRPr sz="1260" b="1"/>
            </a:lvl7pPr>
            <a:lvl8pPr marL="2519675" indent="0">
              <a:buNone/>
              <a:defRPr sz="1260" b="1"/>
            </a:lvl8pPr>
            <a:lvl9pPr marL="2879628" indent="0">
              <a:buNone/>
              <a:defRPr sz="1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44652" y="2629749"/>
            <a:ext cx="3060646" cy="3867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8359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2289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1167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479954"/>
            <a:ext cx="2321966" cy="1679840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0646" y="1036570"/>
            <a:ext cx="3644652" cy="5116178"/>
          </a:xfrm>
        </p:spPr>
        <p:txBody>
          <a:bodyPr/>
          <a:lstStyle>
            <a:lvl1pPr>
              <a:defRPr sz="2519"/>
            </a:lvl1pPr>
            <a:lvl2pPr>
              <a:defRPr sz="2204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2159794"/>
            <a:ext cx="2321966" cy="4001285"/>
          </a:xfrm>
        </p:spPr>
        <p:txBody>
          <a:bodyPr/>
          <a:lstStyle>
            <a:lvl1pPr marL="0" indent="0">
              <a:buNone/>
              <a:defRPr sz="1260"/>
            </a:lvl1pPr>
            <a:lvl2pPr marL="359954" indent="0">
              <a:buNone/>
              <a:defRPr sz="1102"/>
            </a:lvl2pPr>
            <a:lvl3pPr marL="719907" indent="0">
              <a:buNone/>
              <a:defRPr sz="945"/>
            </a:lvl3pPr>
            <a:lvl4pPr marL="1079861" indent="0">
              <a:buNone/>
              <a:defRPr sz="787"/>
            </a:lvl4pPr>
            <a:lvl5pPr marL="1439814" indent="0">
              <a:buNone/>
              <a:defRPr sz="787"/>
            </a:lvl5pPr>
            <a:lvl6pPr marL="1799768" indent="0">
              <a:buNone/>
              <a:defRPr sz="787"/>
            </a:lvl6pPr>
            <a:lvl7pPr marL="2159721" indent="0">
              <a:buNone/>
              <a:defRPr sz="787"/>
            </a:lvl7pPr>
            <a:lvl8pPr marL="2519675" indent="0">
              <a:buNone/>
              <a:defRPr sz="787"/>
            </a:lvl8pPr>
            <a:lvl9pPr marL="2879628" indent="0">
              <a:buNone/>
              <a:defRPr sz="7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654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479954"/>
            <a:ext cx="2321966" cy="1679840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60646" y="1036570"/>
            <a:ext cx="3644652" cy="5116178"/>
          </a:xfrm>
        </p:spPr>
        <p:txBody>
          <a:bodyPr anchor="t"/>
          <a:lstStyle>
            <a:lvl1pPr marL="0" indent="0">
              <a:buNone/>
              <a:defRPr sz="2519"/>
            </a:lvl1pPr>
            <a:lvl2pPr marL="359954" indent="0">
              <a:buNone/>
              <a:defRPr sz="2204"/>
            </a:lvl2pPr>
            <a:lvl3pPr marL="719907" indent="0">
              <a:buNone/>
              <a:defRPr sz="1890"/>
            </a:lvl3pPr>
            <a:lvl4pPr marL="1079861" indent="0">
              <a:buNone/>
              <a:defRPr sz="1575"/>
            </a:lvl4pPr>
            <a:lvl5pPr marL="1439814" indent="0">
              <a:buNone/>
              <a:defRPr sz="1575"/>
            </a:lvl5pPr>
            <a:lvl6pPr marL="1799768" indent="0">
              <a:buNone/>
              <a:defRPr sz="1575"/>
            </a:lvl6pPr>
            <a:lvl7pPr marL="2159721" indent="0">
              <a:buNone/>
              <a:defRPr sz="1575"/>
            </a:lvl7pPr>
            <a:lvl8pPr marL="2519675" indent="0">
              <a:buNone/>
              <a:defRPr sz="1575"/>
            </a:lvl8pPr>
            <a:lvl9pPr marL="2879628" indent="0">
              <a:buNone/>
              <a:defRPr sz="157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2159794"/>
            <a:ext cx="2321966" cy="4001285"/>
          </a:xfrm>
        </p:spPr>
        <p:txBody>
          <a:bodyPr/>
          <a:lstStyle>
            <a:lvl1pPr marL="0" indent="0">
              <a:buNone/>
              <a:defRPr sz="1260"/>
            </a:lvl1pPr>
            <a:lvl2pPr marL="359954" indent="0">
              <a:buNone/>
              <a:defRPr sz="1102"/>
            </a:lvl2pPr>
            <a:lvl3pPr marL="719907" indent="0">
              <a:buNone/>
              <a:defRPr sz="945"/>
            </a:lvl3pPr>
            <a:lvl4pPr marL="1079861" indent="0">
              <a:buNone/>
              <a:defRPr sz="787"/>
            </a:lvl4pPr>
            <a:lvl5pPr marL="1439814" indent="0">
              <a:buNone/>
              <a:defRPr sz="787"/>
            </a:lvl5pPr>
            <a:lvl6pPr marL="1799768" indent="0">
              <a:buNone/>
              <a:defRPr sz="787"/>
            </a:lvl6pPr>
            <a:lvl7pPr marL="2159721" indent="0">
              <a:buNone/>
              <a:defRPr sz="787"/>
            </a:lvl7pPr>
            <a:lvl8pPr marL="2519675" indent="0">
              <a:buNone/>
              <a:defRPr sz="787"/>
            </a:lvl8pPr>
            <a:lvl9pPr marL="2879628" indent="0">
              <a:buNone/>
              <a:defRPr sz="7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1802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383299"/>
            <a:ext cx="6209407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1916484"/>
            <a:ext cx="6209407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6672698"/>
            <a:ext cx="1619845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A1FE4-CA74-433F-B483-70D3063F3A50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6672698"/>
            <a:ext cx="2429768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6672698"/>
            <a:ext cx="1619845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5DCBD-E964-4E03-AB47-066D58A54F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8657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19907" rtl="0" eaLnBrk="1" latinLnBrk="0" hangingPunct="1">
        <a:lnSpc>
          <a:spcPct val="90000"/>
        </a:lnSpc>
        <a:spcBef>
          <a:spcPct val="0"/>
        </a:spcBef>
        <a:buNone/>
        <a:defRPr sz="34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977" indent="-179977" algn="l" defTabSz="71990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204" kern="1200">
          <a:solidFill>
            <a:schemeClr val="tx1"/>
          </a:solidFill>
          <a:latin typeface="+mn-lt"/>
          <a:ea typeface="+mn-ea"/>
          <a:cs typeface="+mn-cs"/>
        </a:defRPr>
      </a:lvl1pPr>
      <a:lvl2pPr marL="539930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899884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59837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4pPr>
      <a:lvl5pPr marL="1619791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5pPr>
      <a:lvl6pPr marL="1979745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6pPr>
      <a:lvl7pPr marL="2339698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7pPr>
      <a:lvl8pPr marL="2699652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8pPr>
      <a:lvl9pPr marL="3059605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1pPr>
      <a:lvl2pPr marL="359954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719907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079861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4pPr>
      <a:lvl5pPr marL="1439814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5pPr>
      <a:lvl6pPr marL="1799768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6pPr>
      <a:lvl7pPr marL="2159721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7pPr>
      <a:lvl8pPr marL="2519675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8pPr>
      <a:lvl9pPr marL="2879628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F255B675-4284-4A1C-A59D-0EB297654A16}"/>
              </a:ext>
            </a:extLst>
          </p:cNvPr>
          <p:cNvSpPr/>
          <p:nvPr/>
        </p:nvSpPr>
        <p:spPr>
          <a:xfrm>
            <a:off x="2464084" y="235975"/>
            <a:ext cx="2276125" cy="81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LOGO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0C6870-D5E9-43D1-8418-E25E2A427D01}"/>
              </a:ext>
            </a:extLst>
          </p:cNvPr>
          <p:cNvSpPr/>
          <p:nvPr/>
        </p:nvSpPr>
        <p:spPr>
          <a:xfrm>
            <a:off x="-2" y="6659313"/>
            <a:ext cx="7199313" cy="54000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1947CBD5-61BE-41C3-85AC-850EA34AF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58" y="6749313"/>
            <a:ext cx="360000" cy="360000"/>
          </a:xfrm>
          <a:prstGeom prst="rect">
            <a:avLst/>
          </a:prstGeom>
        </p:spPr>
      </p:pic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FE722108-4224-4EE9-9398-FF91780CDE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669" y="6749313"/>
            <a:ext cx="360000" cy="36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4E0BDCF-B2A6-4341-9FCB-2E3CA2B3CA8D}"/>
              </a:ext>
            </a:extLst>
          </p:cNvPr>
          <p:cNvSpPr txBox="1"/>
          <p:nvPr/>
        </p:nvSpPr>
        <p:spPr>
          <a:xfrm>
            <a:off x="538481" y="6739981"/>
            <a:ext cx="1925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Handle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7EF264-743F-4717-9704-278AFBDDA5B9}"/>
              </a:ext>
            </a:extLst>
          </p:cNvPr>
          <p:cNvSpPr txBox="1"/>
          <p:nvPr/>
        </p:nvSpPr>
        <p:spPr>
          <a:xfrm>
            <a:off x="5081669" y="6739981"/>
            <a:ext cx="1925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@Handle</a:t>
            </a:r>
          </a:p>
        </p:txBody>
      </p:sp>
      <p:pic>
        <p:nvPicPr>
          <p:cNvPr id="21" name="Picture 20" descr="A picture containing rain&#10;&#10;Description automatically generated">
            <a:extLst>
              <a:ext uri="{FF2B5EF4-FFF2-40B4-BE49-F238E27FC236}">
                <a16:creationId xmlns:a16="http://schemas.microsoft.com/office/drawing/2014/main" id="{6FE5F11F-DD44-4413-822B-9C86E05818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654" y="1799656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689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F255B675-4284-4A1C-A59D-0EB297654A16}"/>
              </a:ext>
            </a:extLst>
          </p:cNvPr>
          <p:cNvSpPr/>
          <p:nvPr/>
        </p:nvSpPr>
        <p:spPr>
          <a:xfrm>
            <a:off x="2464084" y="235975"/>
            <a:ext cx="2276125" cy="81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LOGO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0C6870-D5E9-43D1-8418-E25E2A427D01}"/>
              </a:ext>
            </a:extLst>
          </p:cNvPr>
          <p:cNvSpPr/>
          <p:nvPr/>
        </p:nvSpPr>
        <p:spPr>
          <a:xfrm>
            <a:off x="-2" y="6659313"/>
            <a:ext cx="7199313" cy="540000"/>
          </a:xfrm>
          <a:prstGeom prst="rect">
            <a:avLst/>
          </a:prstGeom>
          <a:solidFill>
            <a:schemeClr val="bg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1947CBD5-61BE-41C3-85AC-850EA34AF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58" y="6749313"/>
            <a:ext cx="360000" cy="360000"/>
          </a:xfrm>
          <a:prstGeom prst="rect">
            <a:avLst/>
          </a:prstGeom>
        </p:spPr>
      </p:pic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FE722108-4224-4EE9-9398-FF91780CDE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669" y="6749313"/>
            <a:ext cx="360000" cy="360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4E0BDCF-B2A6-4341-9FCB-2E3CA2B3CA8D}"/>
              </a:ext>
            </a:extLst>
          </p:cNvPr>
          <p:cNvSpPr txBox="1"/>
          <p:nvPr/>
        </p:nvSpPr>
        <p:spPr>
          <a:xfrm>
            <a:off x="538481" y="6739981"/>
            <a:ext cx="1925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Handle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97EF264-743F-4717-9704-278AFBDDA5B9}"/>
              </a:ext>
            </a:extLst>
          </p:cNvPr>
          <p:cNvSpPr txBox="1"/>
          <p:nvPr/>
        </p:nvSpPr>
        <p:spPr>
          <a:xfrm>
            <a:off x="5081669" y="6739981"/>
            <a:ext cx="1925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@Handle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4BA573AA-FABB-4899-8D78-F56708C417B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5" b="8830"/>
          <a:stretch/>
        </p:blipFill>
        <p:spPr>
          <a:xfrm>
            <a:off x="967783" y="1421656"/>
            <a:ext cx="5263741" cy="43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079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9000" r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91107F6-6044-4CA4-A606-DA3ADA0FCF17}"/>
              </a:ext>
            </a:extLst>
          </p:cNvPr>
          <p:cNvSpPr/>
          <p:nvPr/>
        </p:nvSpPr>
        <p:spPr>
          <a:xfrm>
            <a:off x="2659647" y="96445"/>
            <a:ext cx="2276125" cy="6906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LOGO</a:t>
            </a:r>
          </a:p>
        </p:txBody>
      </p:sp>
      <p:sp>
        <p:nvSpPr>
          <p:cNvPr id="2" name="Flowchart: Data 1">
            <a:extLst>
              <a:ext uri="{FF2B5EF4-FFF2-40B4-BE49-F238E27FC236}">
                <a16:creationId xmlns:a16="http://schemas.microsoft.com/office/drawing/2014/main" id="{675C848D-8A0B-4BCC-8276-4CABA5F90273}"/>
              </a:ext>
            </a:extLst>
          </p:cNvPr>
          <p:cNvSpPr/>
          <p:nvPr/>
        </p:nvSpPr>
        <p:spPr>
          <a:xfrm>
            <a:off x="327240" y="1268360"/>
            <a:ext cx="6544830" cy="3775588"/>
          </a:xfrm>
          <a:prstGeom prst="flowChartInputOutput">
            <a:avLst/>
          </a:prstGeom>
          <a:blipFill>
            <a:blip r:embed="rId3"/>
            <a:stretch>
              <a:fillRect/>
            </a:stretch>
          </a:blip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F3FA094-07D9-40FB-8CBC-4EA74615C26B}"/>
              </a:ext>
            </a:extLst>
          </p:cNvPr>
          <p:cNvSpPr/>
          <p:nvPr/>
        </p:nvSpPr>
        <p:spPr>
          <a:xfrm>
            <a:off x="604684" y="4542504"/>
            <a:ext cx="4866968" cy="3834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Flowchart: Data 3">
            <a:extLst>
              <a:ext uri="{FF2B5EF4-FFF2-40B4-BE49-F238E27FC236}">
                <a16:creationId xmlns:a16="http://schemas.microsoft.com/office/drawing/2014/main" id="{8355F751-5B6A-4670-8E21-A22F25CE11D8}"/>
              </a:ext>
            </a:extLst>
          </p:cNvPr>
          <p:cNvSpPr/>
          <p:nvPr/>
        </p:nvSpPr>
        <p:spPr>
          <a:xfrm>
            <a:off x="266867" y="4371263"/>
            <a:ext cx="5542601" cy="7259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LIVING ROOM VIEW – LAKE VIEW APARTMENTS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3C93A5-E2A2-44A6-A563-F9E809D09BB2}"/>
              </a:ext>
            </a:extLst>
          </p:cNvPr>
          <p:cNvSpPr/>
          <p:nvPr/>
        </p:nvSpPr>
        <p:spPr>
          <a:xfrm>
            <a:off x="214901" y="5686326"/>
            <a:ext cx="6769509" cy="7259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Add: Sea Face Plot No. 1, Juhu, Mumbai - 57</a:t>
            </a:r>
          </a:p>
          <a:p>
            <a:pPr algn="ctr"/>
            <a:r>
              <a:rPr lang="en-IN" sz="14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MAHARERA: XXXXXXXXXXX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2C116C-485D-405F-9F68-1AFF5FEFBE1E}"/>
              </a:ext>
            </a:extLst>
          </p:cNvPr>
          <p:cNvSpPr/>
          <p:nvPr/>
        </p:nvSpPr>
        <p:spPr>
          <a:xfrm>
            <a:off x="0" y="6769509"/>
            <a:ext cx="7199313" cy="4252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Call Now for Bookings: 022 XXXXXXX</a:t>
            </a:r>
          </a:p>
        </p:txBody>
      </p:sp>
    </p:spTree>
    <p:extLst>
      <p:ext uri="{BB962C8B-B14F-4D97-AF65-F5344CB8AC3E}">
        <p14:creationId xmlns:p14="http://schemas.microsoft.com/office/powerpoint/2010/main" val="2552549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</TotalTime>
  <Words>40</Words>
  <Application>Microsoft Office PowerPoint</Application>
  <PresentationFormat>Custom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Lato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Vatsal Khimasiya</dc:creator>
  <cp:lastModifiedBy>Vatsal Khimasiya</cp:lastModifiedBy>
  <cp:revision>8</cp:revision>
  <dcterms:created xsi:type="dcterms:W3CDTF">2020-05-10T05:14:17Z</dcterms:created>
  <dcterms:modified xsi:type="dcterms:W3CDTF">2020-05-10T06:10:54Z</dcterms:modified>
</cp:coreProperties>
</file>

<file path=docProps/thumbnail.jpeg>
</file>